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78" d="100"/>
          <a:sy n="78" d="100"/>
        </p:scale>
        <p:origin x="850"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MATHIYAZHAGAN A</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AU810021237026</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1143164" y="4394202"/>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US" sz="2600" dirty="0">
                <a:latin typeface="Times New Roman" panose="02020603050405020304" charset="0"/>
                <a:ea typeface="Arial" panose="020B0604020202020204"/>
                <a:cs typeface="Times New Roman" panose="02020603050405020304" charset="0"/>
                <a:sym typeface="Arial" panose="020B0604020202020204"/>
              </a:rPr>
              <a:t>https://youtu.be/6MmwHJkxld0?si=7M4vO8zaVhpUtpvQ</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2" name="Google Shape;128;p18">
            <a:extLst>
              <a:ext uri="{FF2B5EF4-FFF2-40B4-BE49-F238E27FC236}">
                <a16:creationId xmlns:a16="http://schemas.microsoft.com/office/drawing/2014/main" id="{A8428A25-6181-0A44-0B0A-AEB5CF257DD9}"/>
              </a:ext>
            </a:extLst>
          </p:cNvPr>
          <p:cNvSpPr txBox="1">
            <a:spLocks/>
          </p:cNvSpPr>
          <p:nvPr/>
        </p:nvSpPr>
        <p:spPr>
          <a:xfrm>
            <a:off x="1524000" y="3150871"/>
            <a:ext cx="9144000" cy="867410"/>
          </a:xfrm>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 Link</a:t>
            </a:r>
          </a:p>
        </p:txBody>
      </p:sp>
      <p:sp>
        <p:nvSpPr>
          <p:cNvPr id="3" name="Google Shape;129;p18">
            <a:extLst>
              <a:ext uri="{FF2B5EF4-FFF2-40B4-BE49-F238E27FC236}">
                <a16:creationId xmlns:a16="http://schemas.microsoft.com/office/drawing/2014/main" id="{D1A81CFF-4E7A-E854-2CD6-ED782C6B3CBE}"/>
              </a:ext>
            </a:extLst>
          </p:cNvPr>
          <p:cNvSpPr txBox="1">
            <a:spLocks/>
          </p:cNvSpPr>
          <p:nvPr/>
        </p:nvSpPr>
        <p:spPr>
          <a:xfrm>
            <a:off x="843280" y="2774950"/>
            <a:ext cx="11152505" cy="650875"/>
          </a:xfrm>
          <a:prstGeom prst="rect">
            <a:avLst/>
          </a:prstGeom>
          <a:noFill/>
          <a:ln>
            <a:noFill/>
          </a:ln>
        </p:spPr>
        <p:txBody>
          <a:bodyPr spcFirstLastPara="1" wrap="square" lIns="91425" tIns="45700" rIns="91425" bIns="45700" anchor="t" anchorCtr="0">
            <a:normAutofit fontScale="97500"/>
          </a:bodyPr>
          <a:lstStyle>
            <a:defPPr marR="0" lvl="0" algn="l" rtl="0">
              <a:lnSpc>
                <a:spcPct val="100000"/>
              </a:lnSpc>
              <a:spcBef>
                <a:spcPts val="0"/>
              </a:spcBef>
              <a:spcAft>
                <a:spcPts val="0"/>
              </a:spcAft>
            </a:defPPr>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a:spcBef>
                <a:spcPts val="0"/>
              </a:spcBef>
              <a:buSzPts val="2600"/>
            </a:pPr>
            <a:r>
              <a:rPr lang="en-US" sz="2600">
                <a:latin typeface="Times New Roman" panose="02020603050405020304" charset="0"/>
                <a:ea typeface="Arial" panose="020B0604020202020204"/>
                <a:cs typeface="Times New Roman" panose="02020603050405020304" charset="0"/>
                <a:sym typeface="Arial" panose="020B0604020202020204"/>
              </a:rPr>
              <a:t>https://github.com/MATHIYAZHAGAN-AU810021237026/Naan-Mudhalvan</a:t>
            </a:r>
            <a:endParaRPr lang="en-US" sz="2600" dirty="0">
              <a:latin typeface="Times New Roman" panose="02020603050405020304" charset="0"/>
              <a:ea typeface="Arial" panose="020B0604020202020204"/>
              <a:cs typeface="Times New Roman" panose="02020603050405020304" charset="0"/>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MATHIYAZHAGAN">
            <a:hlinkClick r:id="" action="ppaction://media"/>
            <a:extLst>
              <a:ext uri="{FF2B5EF4-FFF2-40B4-BE49-F238E27FC236}">
                <a16:creationId xmlns:a16="http://schemas.microsoft.com/office/drawing/2014/main" id="{E2922CC5-2071-8EBD-C5A7-72326BBC2B6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46132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6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571</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suriya prasath</cp:lastModifiedBy>
  <cp:revision>8</cp:revision>
  <dcterms:created xsi:type="dcterms:W3CDTF">2024-04-19T06:05:00Z</dcterms:created>
  <dcterms:modified xsi:type="dcterms:W3CDTF">2024-04-23T13:40:00Z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